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Montserrat"/>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regular.fntdata"/><Relationship Id="rId10" Type="http://schemas.openxmlformats.org/officeDocument/2006/relationships/slide" Target="slides/slide5.xml"/><Relationship Id="rId13" Type="http://schemas.openxmlformats.org/officeDocument/2006/relationships/font" Target="fonts/Montserrat-italic.fntdata"/><Relationship Id="rId12"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font" Target="fonts/Montserrat-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b4bf0ed8af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b4bf0ed8af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b4bf0ed8af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b4bf0ed8af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4bf0ed8af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4bf0ed8af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b4bf0ed8af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b4bf0ed8af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Capstone Final Project</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Kyle Navroth</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Introduction</a:t>
            </a:r>
            <a:endParaRPr b="1"/>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FFFFFF"/>
                </a:solidFill>
                <a:latin typeface="Arial"/>
                <a:ea typeface="Arial"/>
                <a:cs typeface="Arial"/>
                <a:sym typeface="Arial"/>
              </a:rPr>
              <a:t>The purpose of this analysis is to take a look at the city of Philadelphia as a home buyer to determine which neighborhoods would be the best place to invest in. This information is useful mostly for two people; one being a family looking to purchase a home, and the other trying to make a business out of the purchase. The overall goal for both would be to see value and return in the investment, after all, it is a major purchase and one that needs careful consideration. </a:t>
            </a:r>
            <a:endParaRPr sz="21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 of Philadelphia</a:t>
            </a:r>
            <a:endParaRPr/>
          </a:p>
        </p:txBody>
      </p:sp>
      <p:pic>
        <p:nvPicPr>
          <p:cNvPr id="147" name="Google Shape;147;p15"/>
          <p:cNvPicPr preferRelativeResize="0"/>
          <p:nvPr/>
        </p:nvPicPr>
        <p:blipFill>
          <a:blip r:embed="rId3">
            <a:alphaModFix/>
          </a:blip>
          <a:stretch>
            <a:fillRect/>
          </a:stretch>
        </p:blipFill>
        <p:spPr>
          <a:xfrm>
            <a:off x="1307575" y="1053750"/>
            <a:ext cx="6528852" cy="38975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Snapshot of Table</a:t>
            </a:r>
            <a:endParaRPr/>
          </a:p>
        </p:txBody>
      </p:sp>
      <p:pic>
        <p:nvPicPr>
          <p:cNvPr id="153" name="Google Shape;153;p16"/>
          <p:cNvPicPr preferRelativeResize="0"/>
          <p:nvPr/>
        </p:nvPicPr>
        <p:blipFill>
          <a:blip r:embed="rId3">
            <a:alphaModFix/>
          </a:blip>
          <a:stretch>
            <a:fillRect/>
          </a:stretch>
        </p:blipFill>
        <p:spPr>
          <a:xfrm>
            <a:off x="152400" y="1460250"/>
            <a:ext cx="8839204" cy="2579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9" name="Google Shape;159;p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There is no conclusion to be made from this analysis, this project is open ended. The user will be able to analyze each neighborhood, it’s venues, and the median home value with the final table. The user will have to take their own preferences into account to determine which neighborhood will be best for them to purchase a home!</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